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ped-kopilka.ru/upload/blogs/7743_bf484b2c68715efeaf04bddcd4d0c6d2.jpg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rusbim.ru/uploads/posts/2020-03/v-tverskoj-oblasti-v-2020-godu-otremontirujut-38-memorialov-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wallbox.ru/resize/1920x1200/wallpapers/main/201408/72c38998ba5a17c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.d-cd.net/317f578s-960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ped-kopilka.ru/upload/blogs/7743_18318656855105c89fe290b272dcb3fe.jpg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ped-kopilka.ru/upload/blogs/7743_289a05d37ed886e0fec8b4c2df070f7e.jpg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ped-kopilka.ru/upload/blogs/7743_cb6a67b102813cf395821733b5a5ed51.jpg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cf.ppt-online.org/files/slide/o/O7y6cinSM8ktjrX9YCfH1gNeZR2GEWBbUm0FaD/slide-8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ped-kopilka.ru/upload/blogs/1_4074787b38696667b3d0b8f05439a353.jpg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vot69.ru/wp-content/uploads/2019/12/voinskoe-zahoronenie-v-konakovo-683x51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rzhev.cerkov.ru/files/2019/08/IMG_20190814_000819_0-1024x768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voina-bely.narod.ru/pic/st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</dc:creator>
  <cp:lastModifiedBy>Win7</cp:lastModifiedBy>
  <cp:revision>1</cp:revision>
  <dcterms:created xsi:type="dcterms:W3CDTF">2020-05-14T09:45:15Z</dcterms:created>
  <dcterms:modified xsi:type="dcterms:W3CDTF">2020-05-14T09:52:48Z</dcterms:modified>
</cp:coreProperties>
</file>